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5408801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Shoothouse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Shuffle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stomp box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tux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AF9ADA8-0C51-4C0C-9DD2-30EB479012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98877"/>
            <a:ext cx="7024381" cy="501012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Shoothouse</a:t>
            </a:r>
            <a:r>
              <a:rPr lang="en-US" b="1" dirty="0"/>
              <a:t> Shuffle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 err="1"/>
              <a:t>Shoothouse</a:t>
            </a:r>
            <a:r>
              <a:rPr lang="en-US" dirty="0"/>
              <a:t> Shuffle is a 33 round, 165 point, Comstock course of fire. There are 15 IPSC targets and 3 mini poppers. The best 2 hits on paper will score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stomp box and remains visible at rest. The stomp box is part of the shooting area</a:t>
            </a:r>
          </a:p>
          <a:p>
            <a:endParaRPr lang="en-US" dirty="0"/>
          </a:p>
          <a:p>
            <a:r>
              <a:rPr lang="en-US" dirty="0"/>
              <a:t>All doors must be shut at the start signal.</a:t>
            </a:r>
          </a:p>
          <a:p>
            <a:endParaRPr lang="en-US" dirty="0"/>
          </a:p>
          <a:p>
            <a:r>
              <a:rPr lang="en-US" dirty="0"/>
              <a:t>Handgun start position is fingers of both hands touching front door handle.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muzzle touching front door handle,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1698</TotalTime>
  <Words>189</Words>
  <Application>Microsoft Office PowerPoint</Application>
  <PresentationFormat>Custom</PresentationFormat>
  <Paragraphs>26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217</cp:revision>
  <cp:lastPrinted>2016-01-15T21:54:08Z</cp:lastPrinted>
  <dcterms:created xsi:type="dcterms:W3CDTF">2002-08-21T12:11:08Z</dcterms:created>
  <dcterms:modified xsi:type="dcterms:W3CDTF">2021-07-20T21:23:07Z</dcterms:modified>
  <cp:category>Shooting</cp:category>
</cp:coreProperties>
</file>

<file path=docProps/thumbnail.jpeg>
</file>